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notesMasterIdLst>
    <p:notesMasterId r:id="rId25"/>
  </p:notesMasterIdLst>
  <p:sldIdLst>
    <p:sldId id="281" r:id="rId2"/>
    <p:sldId id="282" r:id="rId3"/>
    <p:sldId id="320" r:id="rId4"/>
    <p:sldId id="294" r:id="rId5"/>
    <p:sldId id="295" r:id="rId6"/>
    <p:sldId id="308" r:id="rId7"/>
    <p:sldId id="300" r:id="rId8"/>
    <p:sldId id="309" r:id="rId9"/>
    <p:sldId id="301" r:id="rId10"/>
    <p:sldId id="317" r:id="rId11"/>
    <p:sldId id="318" r:id="rId12"/>
    <p:sldId id="311" r:id="rId13"/>
    <p:sldId id="312" r:id="rId14"/>
    <p:sldId id="313" r:id="rId15"/>
    <p:sldId id="302" r:id="rId16"/>
    <p:sldId id="310" r:id="rId17"/>
    <p:sldId id="297" r:id="rId18"/>
    <p:sldId id="319" r:id="rId19"/>
    <p:sldId id="304" r:id="rId20"/>
    <p:sldId id="314" r:id="rId21"/>
    <p:sldId id="315" r:id="rId22"/>
    <p:sldId id="316" r:id="rId23"/>
    <p:sldId id="290" r:id="rId2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991ECE-036F-4259-96AC-FE9F593C07CF}" v="298" dt="2020-05-30T14:07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2" autoAdjust="0"/>
    <p:restoredTop sz="94660"/>
  </p:normalViewPr>
  <p:slideViewPr>
    <p:cSldViewPr snapToGrid="0">
      <p:cViewPr>
        <p:scale>
          <a:sx n="150" d="100"/>
          <a:sy n="150" d="100"/>
        </p:scale>
        <p:origin x="108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Anderson" userId="45ca26836014d2f0" providerId="LiveId" clId="{DF991ECE-036F-4259-96AC-FE9F593C07CF}"/>
    <pc:docChg chg="undo custSel modSld sldOrd">
      <pc:chgData name="James Anderson" userId="45ca26836014d2f0" providerId="LiveId" clId="{DF991ECE-036F-4259-96AC-FE9F593C07CF}" dt="2020-05-30T14:05:39.422" v="703"/>
      <pc:docMkLst>
        <pc:docMk/>
      </pc:docMkLst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2998509340" sldId="281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2998509340" sldId="281"/>
            <ac:cxnSpMk id="4" creationId="{D25C0278-6FC8-4172-B0AA-BE9083206BC0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4208344346" sldId="282"/>
        </pc:sldMkLst>
        <pc:spChg chg="add del mod">
          <ac:chgData name="James Anderson" userId="45ca26836014d2f0" providerId="LiveId" clId="{DF991ECE-036F-4259-96AC-FE9F593C07CF}" dt="2020-05-30T14:05:39.422" v="703"/>
          <ac:spMkLst>
            <pc:docMk/>
            <pc:sldMk cId="4208344346" sldId="282"/>
            <ac:spMk id="7" creationId="{8231ECC4-7975-4CDC-88F2-B1BF5E906B0D}"/>
          </ac:spMkLst>
        </pc:spChg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4208344346" sldId="282"/>
            <ac:cxnSpMk id="4" creationId="{657AB6D3-623E-4FE9-B5F6-7750F9A3E95E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1253586666" sldId="290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1253586666" sldId="290"/>
            <ac:cxnSpMk id="2" creationId="{E009804D-2113-43A6-985C-FCD3E6729B21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3763238291" sldId="294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3763238291" sldId="294"/>
            <ac:cxnSpMk id="4" creationId="{FF4319F0-7D62-4383-A88E-84DB6E4680BB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1902346470" sldId="295"/>
        </pc:sldMkLst>
        <pc:picChg chg="add del mod">
          <ac:chgData name="James Anderson" userId="45ca26836014d2f0" providerId="LiveId" clId="{DF991ECE-036F-4259-96AC-FE9F593C07CF}" dt="2020-05-30T13:58:39.302" v="47" actId="1076"/>
          <ac:picMkLst>
            <pc:docMk/>
            <pc:sldMk cId="1902346470" sldId="295"/>
            <ac:picMk id="3" creationId="{F100202B-2B7D-4BA0-A96C-F0AFA2D04174}"/>
          </ac:picMkLst>
        </pc:picChg>
        <pc:picChg chg="add del mod ord modCrop">
          <ac:chgData name="James Anderson" userId="45ca26836014d2f0" providerId="LiveId" clId="{DF991ECE-036F-4259-96AC-FE9F593C07CF}" dt="2020-05-30T13:56:38.367" v="13"/>
          <ac:picMkLst>
            <pc:docMk/>
            <pc:sldMk cId="1902346470" sldId="295"/>
            <ac:picMk id="7" creationId="{3E80AB2E-9845-41FC-8B3A-4786441DD73D}"/>
          </ac:picMkLst>
        </pc:picChg>
        <pc:picChg chg="add mod modCrop">
          <ac:chgData name="James Anderson" userId="45ca26836014d2f0" providerId="LiveId" clId="{DF991ECE-036F-4259-96AC-FE9F593C07CF}" dt="2020-05-30T14:00:19.436" v="59" actId="14100"/>
          <ac:picMkLst>
            <pc:docMk/>
            <pc:sldMk cId="1902346470" sldId="295"/>
            <ac:picMk id="9" creationId="{14251532-2827-4513-8A45-A517FAF6E92C}"/>
          </ac:picMkLst>
        </pc:picChg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1902346470" sldId="295"/>
            <ac:cxnSpMk id="10" creationId="{061D543C-04C8-49C0-8835-45977643C64E}"/>
          </ac:cxnSpMkLst>
        </pc:cxnChg>
      </pc:sldChg>
      <pc:sldChg chg="addSp delSp modSp mod ord">
        <pc:chgData name="James Anderson" userId="45ca26836014d2f0" providerId="LiveId" clId="{DF991ECE-036F-4259-96AC-FE9F593C07CF}" dt="2020-05-30T14:05:39.422" v="703"/>
        <pc:sldMkLst>
          <pc:docMk/>
          <pc:sldMk cId="3080465503" sldId="297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3080465503" sldId="297"/>
            <ac:cxnSpMk id="3" creationId="{88192043-5306-4982-B91F-A0078C527DEE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423186993" sldId="300"/>
        </pc:sldMkLst>
        <pc:spChg chg="ord">
          <ac:chgData name="James Anderson" userId="45ca26836014d2f0" providerId="LiveId" clId="{DF991ECE-036F-4259-96AC-FE9F593C07CF}" dt="2020-05-30T14:01:48.544" v="75" actId="166"/>
          <ac:spMkLst>
            <pc:docMk/>
            <pc:sldMk cId="423186993" sldId="300"/>
            <ac:spMk id="9" creationId="{6CEEBB8D-C8BE-42DF-AA20-143077B8B264}"/>
          </ac:spMkLst>
        </pc:spChg>
        <pc:spChg chg="ord">
          <ac:chgData name="James Anderson" userId="45ca26836014d2f0" providerId="LiveId" clId="{DF991ECE-036F-4259-96AC-FE9F593C07CF}" dt="2020-05-30T14:02:25.832" v="82" actId="166"/>
          <ac:spMkLst>
            <pc:docMk/>
            <pc:sldMk cId="423186993" sldId="300"/>
            <ac:spMk id="10" creationId="{819131E1-DE0C-4F81-91AD-9551D4FF05A1}"/>
          </ac:spMkLst>
        </pc:spChg>
        <pc:picChg chg="add mod">
          <ac:chgData name="James Anderson" userId="45ca26836014d2f0" providerId="LiveId" clId="{DF991ECE-036F-4259-96AC-FE9F593C07CF}" dt="2020-05-30T14:02:04.979" v="78" actId="1076"/>
          <ac:picMkLst>
            <pc:docMk/>
            <pc:sldMk cId="423186993" sldId="300"/>
            <ac:picMk id="14" creationId="{8045F73E-3DC2-44DD-B06B-8A3125DABE3E}"/>
          </ac:picMkLst>
        </pc:picChg>
        <pc:picChg chg="add mod">
          <ac:chgData name="James Anderson" userId="45ca26836014d2f0" providerId="LiveId" clId="{DF991ECE-036F-4259-96AC-FE9F593C07CF}" dt="2020-05-30T14:02:19.007" v="81" actId="14100"/>
          <ac:picMkLst>
            <pc:docMk/>
            <pc:sldMk cId="423186993" sldId="300"/>
            <ac:picMk id="15" creationId="{5881453D-47AD-431F-A5AE-E638274D65C1}"/>
          </ac:picMkLst>
        </pc:picChg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423186993" sldId="300"/>
            <ac:cxnSpMk id="3" creationId="{87517B67-5761-4E97-A695-EDB111B92C55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1094758011" sldId="301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1094758011" sldId="301"/>
            <ac:cxnSpMk id="3" creationId="{33EE074B-312C-4E6A-861D-89428A38745D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3965166819" sldId="302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3965166819" sldId="302"/>
            <ac:cxnSpMk id="5" creationId="{F94CAECF-32A7-4E90-A0C6-3C0CE806320A}"/>
          </ac:cxnSpMkLst>
        </pc:cxnChg>
      </pc:sldChg>
      <pc:sldChg chg="addSp delSp modSp mod ord">
        <pc:chgData name="James Anderson" userId="45ca26836014d2f0" providerId="LiveId" clId="{DF991ECE-036F-4259-96AC-FE9F593C07CF}" dt="2020-05-30T14:05:39.422" v="703"/>
        <pc:sldMkLst>
          <pc:docMk/>
          <pc:sldMk cId="151078975" sldId="304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151078975" sldId="304"/>
            <ac:cxnSpMk id="7" creationId="{63C41AC2-BEC0-48D8-B993-283A973CE67D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116035051" sldId="308"/>
        </pc:sldMkLst>
        <pc:spChg chg="ord">
          <ac:chgData name="James Anderson" userId="45ca26836014d2f0" providerId="LiveId" clId="{DF991ECE-036F-4259-96AC-FE9F593C07CF}" dt="2020-05-30T14:00:53.842" v="63" actId="166"/>
          <ac:spMkLst>
            <pc:docMk/>
            <pc:sldMk cId="116035051" sldId="308"/>
            <ac:spMk id="7" creationId="{EED96311-03A7-4791-9608-AAD2FE97D94D}"/>
          </ac:spMkLst>
        </pc:spChg>
        <pc:spChg chg="ord">
          <ac:chgData name="James Anderson" userId="45ca26836014d2f0" providerId="LiveId" clId="{DF991ECE-036F-4259-96AC-FE9F593C07CF}" dt="2020-05-30T14:01:25.356" v="71" actId="166"/>
          <ac:spMkLst>
            <pc:docMk/>
            <pc:sldMk cId="116035051" sldId="308"/>
            <ac:spMk id="11" creationId="{CE189C49-A5B8-4AD9-9C57-E3CE92E3CD35}"/>
          </ac:spMkLst>
        </pc:spChg>
        <pc:picChg chg="add mod">
          <ac:chgData name="James Anderson" userId="45ca26836014d2f0" providerId="LiveId" clId="{DF991ECE-036F-4259-96AC-FE9F593C07CF}" dt="2020-05-30T14:01:13.381" v="68" actId="1076"/>
          <ac:picMkLst>
            <pc:docMk/>
            <pc:sldMk cId="116035051" sldId="308"/>
            <ac:picMk id="8" creationId="{806B5380-D64D-4129-8560-CC6BCD74B342}"/>
          </ac:picMkLst>
        </pc:picChg>
        <pc:picChg chg="add mod">
          <ac:chgData name="James Anderson" userId="45ca26836014d2f0" providerId="LiveId" clId="{DF991ECE-036F-4259-96AC-FE9F593C07CF}" dt="2020-05-30T14:01:20.155" v="70" actId="1076"/>
          <ac:picMkLst>
            <pc:docMk/>
            <pc:sldMk cId="116035051" sldId="308"/>
            <ac:picMk id="9" creationId="{7A1500AC-45B4-41EC-9322-84F464994B56}"/>
          </ac:picMkLst>
        </pc:picChg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116035051" sldId="308"/>
            <ac:cxnSpMk id="5" creationId="{090EADB2-D576-4273-8114-FD46F489E507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3390946030" sldId="309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3390946030" sldId="309"/>
            <ac:cxnSpMk id="5" creationId="{E1893A9A-6B06-4333-AF6D-A05DEEA23064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2267452133" sldId="310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2267452133" sldId="310"/>
            <ac:cxnSpMk id="3" creationId="{16499EDF-3233-4341-A88E-F08AE1758446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13843225" sldId="311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13843225" sldId="311"/>
            <ac:cxnSpMk id="3" creationId="{8E21556D-01AB-4533-8FF3-498D60FBCC3F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147848021" sldId="312"/>
        </pc:sldMkLst>
        <pc:picChg chg="add mod">
          <ac:chgData name="James Anderson" userId="45ca26836014d2f0" providerId="LiveId" clId="{DF991ECE-036F-4259-96AC-FE9F593C07CF}" dt="2020-05-30T14:02:56.432" v="87" actId="14100"/>
          <ac:picMkLst>
            <pc:docMk/>
            <pc:sldMk cId="147848021" sldId="312"/>
            <ac:picMk id="11" creationId="{9E6911F2-8A29-41DC-BCD0-0C77AF5E2A5C}"/>
          </ac:picMkLst>
        </pc:picChg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147848021" sldId="312"/>
            <ac:cxnSpMk id="5" creationId="{BAE51CB3-D70D-41F2-9C55-3DC4CBA18620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847826815" sldId="313"/>
        </pc:sldMkLst>
        <pc:picChg chg="add mod">
          <ac:chgData name="James Anderson" userId="45ca26836014d2f0" providerId="LiveId" clId="{DF991ECE-036F-4259-96AC-FE9F593C07CF}" dt="2020-05-30T14:03:17.433" v="90" actId="14100"/>
          <ac:picMkLst>
            <pc:docMk/>
            <pc:sldMk cId="847826815" sldId="313"/>
            <ac:picMk id="6" creationId="{10EB7DD0-EB9E-4E2C-820C-1C0ACFF0F158}"/>
          </ac:picMkLst>
        </pc:picChg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847826815" sldId="313"/>
            <ac:cxnSpMk id="5" creationId="{5819374C-F7FA-4863-B6A7-FF8B7D033FF7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3356758427" sldId="314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3356758427" sldId="314"/>
            <ac:cxnSpMk id="5" creationId="{AA47F4F7-9F78-4DDC-8ECC-1F8BD8C0D6E0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4052260799" sldId="315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4052260799" sldId="315"/>
            <ac:cxnSpMk id="3" creationId="{D4566928-1B2D-48FB-9A3F-C2B7DFAFB46B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1984314696" sldId="316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1984314696" sldId="316"/>
            <ac:cxnSpMk id="3" creationId="{AAC9D7B2-FE21-4B25-ADED-AE304D04721C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3788125978" sldId="317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3788125978" sldId="317"/>
            <ac:cxnSpMk id="3" creationId="{88FC39C2-FF9C-4E0C-857D-4FF3F43DF893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2345441231" sldId="318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2345441231" sldId="318"/>
            <ac:cxnSpMk id="6" creationId="{EF641D46-B474-4853-B72B-9D4E41C9D93E}"/>
          </ac:cxnSpMkLst>
        </pc:cxnChg>
      </pc:sldChg>
      <pc:sldChg chg="addSp delSp modSp mod ord">
        <pc:chgData name="James Anderson" userId="45ca26836014d2f0" providerId="LiveId" clId="{DF991ECE-036F-4259-96AC-FE9F593C07CF}" dt="2020-05-30T14:05:39.422" v="703"/>
        <pc:sldMkLst>
          <pc:docMk/>
          <pc:sldMk cId="2858397446" sldId="319"/>
        </pc:sldMkLst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2858397446" sldId="319"/>
            <ac:cxnSpMk id="4" creationId="{E0F755A3-3D34-42AF-8B11-1D04BCDB7528}"/>
          </ac:cxnSpMkLst>
        </pc:cxnChg>
      </pc:sldChg>
      <pc:sldChg chg="addSp delSp modSp mod">
        <pc:chgData name="James Anderson" userId="45ca26836014d2f0" providerId="LiveId" clId="{DF991ECE-036F-4259-96AC-FE9F593C07CF}" dt="2020-05-30T14:05:39.422" v="703"/>
        <pc:sldMkLst>
          <pc:docMk/>
          <pc:sldMk cId="2002808998" sldId="320"/>
        </pc:sldMkLst>
        <pc:spChg chg="add del mod">
          <ac:chgData name="James Anderson" userId="45ca26836014d2f0" providerId="LiveId" clId="{DF991ECE-036F-4259-96AC-FE9F593C07CF}" dt="2020-05-30T14:05:39.422" v="703"/>
          <ac:spMkLst>
            <pc:docMk/>
            <pc:sldMk cId="2002808998" sldId="320"/>
            <ac:spMk id="4" creationId="{BE09E2A1-2836-4DDA-A23B-3EB07BFBB0E0}"/>
          </ac:spMkLst>
        </pc:spChg>
        <pc:cxnChg chg="add del mod modVis">
          <ac:chgData name="James Anderson" userId="45ca26836014d2f0" providerId="LiveId" clId="{DF991ECE-036F-4259-96AC-FE9F593C07CF}" dt="2020-05-30T14:05:39.422" v="703"/>
          <ac:cxnSpMkLst>
            <pc:docMk/>
            <pc:sldMk cId="2002808998" sldId="320"/>
            <ac:cxnSpMk id="5" creationId="{0A5460BE-2172-4416-B385-6A021C1F4C1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E67C6-A972-4FE6-AB67-17968C647F94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1D1F-5537-449E-92B1-8B381E07C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61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28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0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9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52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19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16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1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33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7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55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9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9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5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0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6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16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33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1D1F-5537-449E-92B1-8B381E07C7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0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27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4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49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0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37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7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03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1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9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5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3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6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8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2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3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9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90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D9AC28E4-7667-4736-AB72-73468F259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9" r="2" b="8930"/>
          <a:stretch/>
        </p:blipFill>
        <p:spPr>
          <a:xfrm>
            <a:off x="199883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664B2-EA0E-47BB-8FB7-18A7F819D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452282"/>
            <a:ext cx="4151376" cy="268540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600" dirty="0"/>
              <a:t>Vectric Gadget Man</a:t>
            </a:r>
            <a:br>
              <a:rPr lang="en-US" sz="4600" dirty="0"/>
            </a:br>
            <a:r>
              <a:rPr lang="en-US" sz="4600" dirty="0"/>
              <a:t>Dovetail Maker</a:t>
            </a:r>
            <a:br>
              <a:rPr lang="en-US" sz="4600" dirty="0"/>
            </a:br>
            <a:r>
              <a:rPr lang="en-US" sz="4600" dirty="0"/>
              <a:t>Version 5.30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CE81F-112C-471E-851A-3D5B78EB8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46834"/>
            <a:ext cx="3346704" cy="932688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299850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12B1B5B-CD0B-4C37-9555-2E7D06D4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2342036"/>
            <a:ext cx="1992412" cy="423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480E4-219E-42D8-8D5E-97FAF1BC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78" y="1984907"/>
            <a:ext cx="5544324" cy="3019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188320" y="1787531"/>
            <a:ext cx="2394859" cy="700828"/>
          </a:xfrm>
          <a:prstGeom prst="wedgeRectCallout">
            <a:avLst>
              <a:gd name="adj1" fmla="val 67347"/>
              <a:gd name="adj2" fmla="val 1448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Backer Materials are used to prevent chip out when milling Dovetails</a:t>
            </a:r>
            <a:endParaRPr lang="en-US" sz="14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A8D7A7D-8C5E-4E3B-91DD-7C1F22C3AF4C}"/>
              </a:ext>
            </a:extLst>
          </p:cNvPr>
          <p:cNvSpPr/>
          <p:nvPr/>
        </p:nvSpPr>
        <p:spPr>
          <a:xfrm>
            <a:off x="6746690" y="1844043"/>
            <a:ext cx="1747596" cy="281727"/>
          </a:xfrm>
          <a:prstGeom prst="wedgeRectCallout">
            <a:avLst>
              <a:gd name="adj1" fmla="val 56010"/>
              <a:gd name="adj2" fmla="val 304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0.73 Side Material</a:t>
            </a:r>
            <a:endParaRPr lang="en-US" sz="14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CBF492F-5499-498F-BE89-7F74E9E90EC2}"/>
              </a:ext>
            </a:extLst>
          </p:cNvPr>
          <p:cNvSpPr/>
          <p:nvPr/>
        </p:nvSpPr>
        <p:spPr>
          <a:xfrm>
            <a:off x="9596083" y="2951852"/>
            <a:ext cx="2394859" cy="416131"/>
          </a:xfrm>
          <a:prstGeom prst="wedgeRectCallout">
            <a:avLst>
              <a:gd name="adj1" fmla="val -72971"/>
              <a:gd name="adj2" fmla="val 231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0.5 Back Backer Material</a:t>
            </a:r>
            <a:endParaRPr lang="en-US" sz="14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DAF366-3058-4A8E-B324-25359DEEB695}"/>
              </a:ext>
            </a:extLst>
          </p:cNvPr>
          <p:cNvSpPr/>
          <p:nvPr/>
        </p:nvSpPr>
        <p:spPr>
          <a:xfrm>
            <a:off x="9600432" y="5455919"/>
            <a:ext cx="2499359" cy="530019"/>
          </a:xfrm>
          <a:prstGeom prst="wedgeRectCallout">
            <a:avLst>
              <a:gd name="adj1" fmla="val -58536"/>
              <a:gd name="adj2" fmla="val 14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Dovetail Clearing Pockets</a:t>
            </a:r>
            <a:endParaRPr lang="en-US" sz="1400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9F9D0616-FF48-4ED0-992B-41D7BD3CA006}"/>
              </a:ext>
            </a:extLst>
          </p:cNvPr>
          <p:cNvSpPr/>
          <p:nvPr/>
        </p:nvSpPr>
        <p:spPr>
          <a:xfrm>
            <a:off x="4993281" y="6156548"/>
            <a:ext cx="2394859" cy="416131"/>
          </a:xfrm>
          <a:prstGeom prst="wedgeRectCallout">
            <a:avLst>
              <a:gd name="adj1" fmla="val 85802"/>
              <a:gd name="adj2" fmla="val -253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0.5 Front Backer Material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812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8E4C9-F91B-41D9-96D9-014F8946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66" y="2363793"/>
            <a:ext cx="5156880" cy="4065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71F062-2413-471D-B29A-DF548532F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75" y="2340005"/>
            <a:ext cx="5100187" cy="4065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957941" y="4785571"/>
            <a:ext cx="1526180" cy="335069"/>
          </a:xfrm>
          <a:prstGeom prst="wedgeRectCallout">
            <a:avLst>
              <a:gd name="adj1" fmla="val 58383"/>
              <a:gd name="adj2" fmla="val -150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Right hand Pins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96D149B-EDE0-4257-9330-BCA2E997F6E6}"/>
              </a:ext>
            </a:extLst>
          </p:cNvPr>
          <p:cNvSpPr/>
          <p:nvPr/>
        </p:nvSpPr>
        <p:spPr>
          <a:xfrm>
            <a:off x="7168241" y="4785570"/>
            <a:ext cx="1526180" cy="335069"/>
          </a:xfrm>
          <a:prstGeom prst="wedgeRectCallout">
            <a:avLst>
              <a:gd name="adj1" fmla="val 58383"/>
              <a:gd name="adj2" fmla="val -150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Left hand Pins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544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D1BEF3-6359-4793-8542-E30B18D0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25" y="2707823"/>
            <a:ext cx="5658640" cy="3334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8528076" y="3289814"/>
            <a:ext cx="2118893" cy="700828"/>
          </a:xfrm>
          <a:prstGeom prst="wedgeRectCallout">
            <a:avLst>
              <a:gd name="adj1" fmla="val -78256"/>
              <a:gd name="adj2" fmla="val 23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Edit Layer and Tool-path names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4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87209-9E1C-4ABB-AECA-F93B6FE6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09" y="1712923"/>
            <a:ext cx="3909823" cy="4931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641976" y="3723631"/>
            <a:ext cx="2417108" cy="859509"/>
          </a:xfrm>
          <a:prstGeom prst="wedgeRectCallout">
            <a:avLst>
              <a:gd name="adj1" fmla="val -116354"/>
              <a:gd name="adj2" fmla="val 202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Joint data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245950" y="5187330"/>
            <a:ext cx="2429188" cy="579713"/>
          </a:xfrm>
          <a:prstGeom prst="wedgeRectCallout">
            <a:avLst>
              <a:gd name="adj1" fmla="val 122250"/>
              <a:gd name="adj2" fmla="val 30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Dovetail for the joint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193C75-7E6B-49AA-99A6-CA3EFC804B4A}"/>
              </a:ext>
            </a:extLst>
          </p:cNvPr>
          <p:cNvSpPr/>
          <p:nvPr/>
        </p:nvSpPr>
        <p:spPr>
          <a:xfrm>
            <a:off x="4526980" y="5408347"/>
            <a:ext cx="1024778" cy="3023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C68103-C33A-4158-B163-FE404786CEF4}"/>
              </a:ext>
            </a:extLst>
          </p:cNvPr>
          <p:cNvSpPr/>
          <p:nvPr/>
        </p:nvSpPr>
        <p:spPr>
          <a:xfrm>
            <a:off x="5439736" y="5767043"/>
            <a:ext cx="1670511" cy="507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6911F2-8A29-41DC-BCD0-0C77AF5E2A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" t="1140" r="768" b="57731"/>
          <a:stretch/>
        </p:blipFill>
        <p:spPr>
          <a:xfrm>
            <a:off x="3330497" y="1797754"/>
            <a:ext cx="3872735" cy="201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1FC3D-F6AD-4D73-9E29-8D30DABC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122" y="1690470"/>
            <a:ext cx="3956602" cy="4990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8630902" y="3882252"/>
            <a:ext cx="2417108" cy="859509"/>
          </a:xfrm>
          <a:prstGeom prst="wedgeRectCallout">
            <a:avLst>
              <a:gd name="adj1" fmla="val -112188"/>
              <a:gd name="adj2" fmla="val 2424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 build the drawing and toolpaths</a:t>
            </a:r>
            <a:endParaRPr lang="en-US" sz="14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EB7DD0-EB9E-4E2C-820C-1C0ACFF0F1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" t="1140" r="768" b="57731"/>
          <a:stretch/>
        </p:blipFill>
        <p:spPr>
          <a:xfrm>
            <a:off x="3895055" y="1768406"/>
            <a:ext cx="3872735" cy="20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D2B4F-288E-4EBE-B48B-1B6075397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58" y="1259632"/>
            <a:ext cx="6383305" cy="556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50882CC-77E5-48E2-BFFE-D40D55830D76}"/>
              </a:ext>
            </a:extLst>
          </p:cNvPr>
          <p:cNvSpPr/>
          <p:nvPr/>
        </p:nvSpPr>
        <p:spPr>
          <a:xfrm>
            <a:off x="8946492" y="5019994"/>
            <a:ext cx="2417108" cy="751598"/>
          </a:xfrm>
          <a:prstGeom prst="wedgeRectCallout">
            <a:avLst>
              <a:gd name="adj1" fmla="val -86812"/>
              <a:gd name="adj2" fmla="val -106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tool-paths for milling the dovetails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D6C05EA-BF41-4204-9874-A193A8A3BD99}"/>
              </a:ext>
            </a:extLst>
          </p:cNvPr>
          <p:cNvSpPr/>
          <p:nvPr/>
        </p:nvSpPr>
        <p:spPr>
          <a:xfrm>
            <a:off x="154510" y="2840159"/>
            <a:ext cx="2429188" cy="771721"/>
          </a:xfrm>
          <a:prstGeom prst="wedgeRectCallout">
            <a:avLst>
              <a:gd name="adj1" fmla="val 61562"/>
              <a:gd name="adj2" fmla="val -118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Layers are named so each milling of the Dovetail joint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4876456-E24C-4FD6-9498-DFE20BEDBDC4}"/>
              </a:ext>
            </a:extLst>
          </p:cNvPr>
          <p:cNvSpPr/>
          <p:nvPr/>
        </p:nvSpPr>
        <p:spPr>
          <a:xfrm>
            <a:off x="1063690" y="4734803"/>
            <a:ext cx="3340358" cy="698258"/>
          </a:xfrm>
          <a:prstGeom prst="wedgeRectCallout">
            <a:avLst>
              <a:gd name="adj1" fmla="val 74317"/>
              <a:gd name="adj2" fmla="val -1033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Toggle on and off layers to display the Joint cuts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516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7D58E2-13F2-43C7-8914-BAA44E54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4" y="1853248"/>
            <a:ext cx="5944430" cy="4420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814EF-7BA2-4873-87E9-79D67B7E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3" y="1909550"/>
            <a:ext cx="3013023" cy="1518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B33565-FF00-45E4-88FC-515FC41B3165}"/>
              </a:ext>
            </a:extLst>
          </p:cNvPr>
          <p:cNvSpPr/>
          <p:nvPr/>
        </p:nvSpPr>
        <p:spPr>
          <a:xfrm>
            <a:off x="840860" y="4094080"/>
            <a:ext cx="2417108" cy="798532"/>
          </a:xfrm>
          <a:prstGeom prst="wedgeRectCallout">
            <a:avLst>
              <a:gd name="adj1" fmla="val 38448"/>
              <a:gd name="adj2" fmla="val -176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Open the Dovetail Tool Database Gadget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646111" y="5245918"/>
            <a:ext cx="2417108" cy="798532"/>
          </a:xfrm>
          <a:prstGeom prst="wedgeRectCallout">
            <a:avLst>
              <a:gd name="adj1" fmla="val 114881"/>
              <a:gd name="adj2" fmla="val -20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Add New or Select a bit to edit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7452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5022A1-656C-4829-9AAA-23BD70FCF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03" b="21606"/>
          <a:stretch/>
        </p:blipFill>
        <p:spPr>
          <a:xfrm>
            <a:off x="1142600" y="4595019"/>
            <a:ext cx="3420671" cy="1796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AA7564-0362-45E6-8A76-99C03A20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06" y="589744"/>
            <a:ext cx="1781424" cy="5925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29CD6-B03F-4B07-BC76-50C0D7B9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646" y="1569640"/>
            <a:ext cx="3641209" cy="1577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Mill Setup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04EE6C4C-4E0F-4E42-A210-CECF100BB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BAEC7AA-9927-4A42-BDAE-ADAC3F7AA108}"/>
              </a:ext>
            </a:extLst>
          </p:cNvPr>
          <p:cNvSpPr/>
          <p:nvPr/>
        </p:nvSpPr>
        <p:spPr>
          <a:xfrm>
            <a:off x="335280" y="2254218"/>
            <a:ext cx="4131910" cy="991901"/>
          </a:xfrm>
          <a:prstGeom prst="wedgeRectCallout">
            <a:avLst>
              <a:gd name="adj1" fmla="val 11021"/>
              <a:gd name="adj2" fmla="val 235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Pin Fit Amount (+/-) is integrated in the Front Pin geometry.  Positive values will loosen the joint and negative values will tighten the joint</a:t>
            </a: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194D37-E59C-42A4-B500-D70C799CBF55}"/>
              </a:ext>
            </a:extLst>
          </p:cNvPr>
          <p:cNvGrpSpPr/>
          <p:nvPr/>
        </p:nvGrpSpPr>
        <p:grpSpPr>
          <a:xfrm>
            <a:off x="3641459" y="4867726"/>
            <a:ext cx="3039245" cy="1400530"/>
            <a:chOff x="2741526" y="5520174"/>
            <a:chExt cx="1838094" cy="76958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B80473-FA40-4EC5-8F74-D64A7FA317E2}"/>
                </a:ext>
              </a:extLst>
            </p:cNvPr>
            <p:cNvSpPr/>
            <p:nvPr/>
          </p:nvSpPr>
          <p:spPr>
            <a:xfrm>
              <a:off x="3886200" y="5787304"/>
              <a:ext cx="693420" cy="33897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E272D26-12AD-499A-9176-8AFD9EDE0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1526" y="5520174"/>
              <a:ext cx="1367706" cy="26713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526E37-859F-4992-A61A-42BCD19D0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1526" y="6126277"/>
              <a:ext cx="1367706" cy="163483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12D348-B167-4010-AB53-A48790F7ABC9}"/>
              </a:ext>
            </a:extLst>
          </p:cNvPr>
          <p:cNvSpPr/>
          <p:nvPr/>
        </p:nvSpPr>
        <p:spPr>
          <a:xfrm>
            <a:off x="7875646" y="3950340"/>
            <a:ext cx="3493394" cy="415920"/>
          </a:xfrm>
          <a:prstGeom prst="wedgeRectCallout">
            <a:avLst>
              <a:gd name="adj1" fmla="val -23986"/>
              <a:gd name="adj2" fmla="val -3880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Milling is on the Front board</a:t>
            </a:r>
            <a:endParaRPr lang="en-US" sz="1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9D881D5-181F-44C8-84DD-64173B72632B}"/>
              </a:ext>
            </a:extLst>
          </p:cNvPr>
          <p:cNvSpPr/>
          <p:nvPr/>
        </p:nvSpPr>
        <p:spPr>
          <a:xfrm>
            <a:off x="3006757" y="5314620"/>
            <a:ext cx="34290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AAC9159-2D87-4C87-B53B-319DC9292203}"/>
              </a:ext>
            </a:extLst>
          </p:cNvPr>
          <p:cNvSpPr/>
          <p:nvPr/>
        </p:nvSpPr>
        <p:spPr>
          <a:xfrm rot="10800000">
            <a:off x="2372055" y="5325713"/>
            <a:ext cx="34290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08046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F8769-E586-4B34-BA40-46A4E6DB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810" y="1634341"/>
            <a:ext cx="3558281" cy="1682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24EF4E-877F-4DEE-9DEC-BC60F723C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731" y="1352074"/>
            <a:ext cx="2378226" cy="5268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F7B14-1644-421E-8810-5D329AFAEF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838"/>
          <a:stretch/>
        </p:blipFill>
        <p:spPr>
          <a:xfrm>
            <a:off x="1654971" y="4118961"/>
            <a:ext cx="3557891" cy="2257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Mill Setup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04EE6C4C-4E0F-4E42-A210-CECF100BB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BAEC7AA-9927-4A42-BDAE-ADAC3F7AA108}"/>
              </a:ext>
            </a:extLst>
          </p:cNvPr>
          <p:cNvSpPr/>
          <p:nvPr/>
        </p:nvSpPr>
        <p:spPr>
          <a:xfrm>
            <a:off x="161853" y="2937539"/>
            <a:ext cx="4480560" cy="982922"/>
          </a:xfrm>
          <a:prstGeom prst="wedgeRectCallout">
            <a:avLst>
              <a:gd name="adj1" fmla="val -6461"/>
              <a:gd name="adj2" fmla="val 198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The Tail Fit Amount is integrated in the Dovetail path geometry. The larger the Tail Fit Amount number the wider the Dovetail milling path</a:t>
            </a: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194D37-E59C-42A4-B500-D70C799CBF55}"/>
              </a:ext>
            </a:extLst>
          </p:cNvPr>
          <p:cNvGrpSpPr/>
          <p:nvPr/>
        </p:nvGrpSpPr>
        <p:grpSpPr>
          <a:xfrm>
            <a:off x="4149092" y="4880299"/>
            <a:ext cx="2508752" cy="1251253"/>
            <a:chOff x="2741526" y="5520174"/>
            <a:chExt cx="1838094" cy="76958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B80473-FA40-4EC5-8F74-D64A7FA317E2}"/>
                </a:ext>
              </a:extLst>
            </p:cNvPr>
            <p:cNvSpPr/>
            <p:nvPr/>
          </p:nvSpPr>
          <p:spPr>
            <a:xfrm>
              <a:off x="3886200" y="5787304"/>
              <a:ext cx="693420" cy="33897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E272D26-12AD-499A-9176-8AFD9EDE0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1526" y="5520174"/>
              <a:ext cx="1367706" cy="26713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526E37-859F-4992-A61A-42BCD19D0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1526" y="6126277"/>
              <a:ext cx="1367706" cy="163483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12D348-B167-4010-AB53-A48790F7ABC9}"/>
              </a:ext>
            </a:extLst>
          </p:cNvPr>
          <p:cNvSpPr/>
          <p:nvPr/>
        </p:nvSpPr>
        <p:spPr>
          <a:xfrm>
            <a:off x="8330375" y="3988440"/>
            <a:ext cx="3178005" cy="780652"/>
          </a:xfrm>
          <a:prstGeom prst="wedgeRectCallout">
            <a:avLst>
              <a:gd name="adj1" fmla="val -12207"/>
              <a:gd name="adj2" fmla="val -164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Milling is on the Side boards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8397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cake, piece, sitting&#10;&#10;Description automatically generated">
            <a:extLst>
              <a:ext uri="{FF2B5EF4-FFF2-40B4-BE49-F238E27FC236}">
                <a16:creationId xmlns:a16="http://schemas.microsoft.com/office/drawing/2014/main" id="{DE2B5E31-2C95-4648-9A53-6E6311D14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5" r="17017"/>
          <a:stretch/>
        </p:blipFill>
        <p:spPr>
          <a:xfrm rot="5400000">
            <a:off x="8545694" y="3177502"/>
            <a:ext cx="3648977" cy="2981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  <a:cs typeface="Calibri"/>
              </a:rPr>
              <a:t>Running the parts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4975A68A-2754-461A-B2AE-3BA71EEA1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8B3FD-8980-4D22-9D81-71F654B49F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75"/>
          <a:stretch/>
        </p:blipFill>
        <p:spPr>
          <a:xfrm>
            <a:off x="506405" y="2423898"/>
            <a:ext cx="5853920" cy="406897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4FCC900-4DAA-4538-A52B-5DC12A40E837}"/>
              </a:ext>
            </a:extLst>
          </p:cNvPr>
          <p:cNvSpPr/>
          <p:nvPr/>
        </p:nvSpPr>
        <p:spPr>
          <a:xfrm>
            <a:off x="434340" y="1770735"/>
            <a:ext cx="2417108" cy="1277265"/>
          </a:xfrm>
          <a:prstGeom prst="wedgeRectCallout">
            <a:avLst>
              <a:gd name="adj1" fmla="val 57385"/>
              <a:gd name="adj2" fmla="val 105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</a:t>
            </a:r>
            <a:r>
              <a:rPr lang="en-US" sz="1400" dirty="0"/>
              <a:t>Material is clamped to the front of the mill and is projected the thickness of the material above the mill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21DE3-0D3D-4C1D-8E60-F8C97EB71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924" y="3138929"/>
            <a:ext cx="3400583" cy="2638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8DA54-2C02-48F8-8457-38AB89AC1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8472" y="598234"/>
            <a:ext cx="4409734" cy="262990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C875EFF-7844-4630-AB70-BE89D796D23C}"/>
              </a:ext>
            </a:extLst>
          </p:cNvPr>
          <p:cNvSpPr/>
          <p:nvPr/>
        </p:nvSpPr>
        <p:spPr>
          <a:xfrm>
            <a:off x="8392529" y="1082937"/>
            <a:ext cx="2417108" cy="843757"/>
          </a:xfrm>
          <a:prstGeom prst="wedgeRectCallout">
            <a:avLst>
              <a:gd name="adj1" fmla="val -69898"/>
              <a:gd name="adj2" fmla="val 99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Use material to flush the top so it is projected above the mill table.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5206B09-D571-4014-B35C-BB7C83023E58}"/>
              </a:ext>
            </a:extLst>
          </p:cNvPr>
          <p:cNvSpPr/>
          <p:nvPr/>
        </p:nvSpPr>
        <p:spPr>
          <a:xfrm>
            <a:off x="7218211" y="5993244"/>
            <a:ext cx="2417108" cy="533043"/>
          </a:xfrm>
          <a:prstGeom prst="wedgeRectCallout">
            <a:avLst>
              <a:gd name="adj1" fmla="val 75774"/>
              <a:gd name="adj2" fmla="val -265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Use Backer Boards to prevent chip out.</a:t>
            </a:r>
          </a:p>
        </p:txBody>
      </p:sp>
    </p:spTree>
    <p:extLst>
      <p:ext uri="{BB962C8B-B14F-4D97-AF65-F5344CB8AC3E}">
        <p14:creationId xmlns:p14="http://schemas.microsoft.com/office/powerpoint/2010/main" val="15107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/>
              <a:t>Dovetail Gadget</a:t>
            </a:r>
            <a:br>
              <a:rPr lang="en-US" sz="3600" b="1"/>
            </a:br>
            <a:r>
              <a:rPr lang="en-US" sz="3600" b="1"/>
              <a:t>Agenda</a:t>
            </a:r>
          </a:p>
        </p:txBody>
      </p:sp>
      <p:pic>
        <p:nvPicPr>
          <p:cNvPr id="9" name="Picture 8" descr="A picture containing floor&#10;&#10;Description automatically generated">
            <a:extLst>
              <a:ext uri="{FF2B5EF4-FFF2-40B4-BE49-F238E27FC236}">
                <a16:creationId xmlns:a16="http://schemas.microsoft.com/office/drawing/2014/main" id="{35A57B08-1451-4B98-90A9-A325F1A64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75" b="1"/>
          <a:stretch/>
        </p:blipFill>
        <p:spPr>
          <a:xfrm rot="5400000">
            <a:off x="4985745" y="-351065"/>
            <a:ext cx="6858000" cy="75601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E842-E9F1-4C03-B7C7-A0655954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Job Setup</a:t>
            </a:r>
          </a:p>
          <a:p>
            <a:r>
              <a:rPr lang="en-US" b="1" dirty="0"/>
              <a:t>Running the Dovetail </a:t>
            </a:r>
            <a:r>
              <a:rPr lang="en-US" b="1" dirty="0">
                <a:ea typeface="+mn-lt"/>
                <a:cs typeface="+mn-lt"/>
              </a:rPr>
              <a:t>Gadget</a:t>
            </a:r>
            <a:endParaRPr lang="en-US" b="1" dirty="0"/>
          </a:p>
          <a:p>
            <a:r>
              <a:rPr lang="en-US" b="1" dirty="0"/>
              <a:t>Joint Setup</a:t>
            </a:r>
          </a:p>
          <a:p>
            <a:r>
              <a:rPr lang="en-US" b="1" dirty="0"/>
              <a:t>Making the Toolpaths </a:t>
            </a:r>
          </a:p>
          <a:p>
            <a:r>
              <a:rPr lang="en-US" b="1" dirty="0"/>
              <a:t>Testing the Fit</a:t>
            </a:r>
            <a:endParaRPr lang="en-US" b="1" dirty="0">
              <a:cs typeface="Calibri"/>
            </a:endParaRPr>
          </a:p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413D-9742-4000-9D61-6A5410BD6229}"/>
              </a:ext>
            </a:extLst>
          </p:cNvPr>
          <p:cNvSpPr txBox="1"/>
          <p:nvPr/>
        </p:nvSpPr>
        <p:spPr>
          <a:xfrm>
            <a:off x="5410950" y="4798874"/>
            <a:ext cx="4754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Please Note: </a:t>
            </a:r>
            <a:r>
              <a:rPr lang="en-US" dirty="0"/>
              <a:t>This Gadget builds a Dovetail</a:t>
            </a:r>
            <a:r>
              <a:rPr lang="en-US" b="1" dirty="0"/>
              <a:t> </a:t>
            </a:r>
            <a:r>
              <a:rPr lang="en-US" dirty="0"/>
              <a:t>Joint by controlling the number of Tails and Pins equally over the size of material by entering the number of dovetails in the joint. The Bit selected plays a large role in the joint settings.</a:t>
            </a:r>
          </a:p>
        </p:txBody>
      </p:sp>
    </p:spTree>
    <p:extLst>
      <p:ext uri="{BB962C8B-B14F-4D97-AF65-F5344CB8AC3E}">
        <p14:creationId xmlns:p14="http://schemas.microsoft.com/office/powerpoint/2010/main" val="4208344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DA5777-C704-4E62-841A-323C1EDA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901" y="2047638"/>
            <a:ext cx="4551933" cy="3370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369843-BBC4-4285-86B4-2A0E83A0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242" y="2047639"/>
            <a:ext cx="4374214" cy="3370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158431" y="5957996"/>
            <a:ext cx="2417108" cy="798532"/>
          </a:xfrm>
          <a:prstGeom prst="wedgeRectCallout">
            <a:avLst>
              <a:gd name="adj1" fmla="val 20936"/>
              <a:gd name="adj2" fmla="val -1604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Add New or Select a bit to edit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525255" y="6044450"/>
            <a:ext cx="2417108" cy="625625"/>
          </a:xfrm>
          <a:prstGeom prst="wedgeRectCallout">
            <a:avLst>
              <a:gd name="adj1" fmla="val -54214"/>
              <a:gd name="adj2" fmla="val -185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Open the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6758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04AE0-0EF4-4449-946C-A8E5974B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846" y="1952302"/>
            <a:ext cx="5039428" cy="4629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371791" y="3150317"/>
            <a:ext cx="2417108" cy="798532"/>
          </a:xfrm>
          <a:prstGeom prst="wedgeRectCallout">
            <a:avLst>
              <a:gd name="adj1" fmla="val 70115"/>
              <a:gd name="adj2" fmla="val 28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Update the tool data as needed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525255" y="6044450"/>
            <a:ext cx="2417108" cy="625625"/>
          </a:xfrm>
          <a:prstGeom prst="wedgeRectCallout">
            <a:avLst>
              <a:gd name="adj1" fmla="val -112221"/>
              <a:gd name="adj2" fmla="val -7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save your changes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2260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3490E3-9C93-424A-8244-D5A7F6B6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177" y="1623351"/>
            <a:ext cx="6153175" cy="4913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Bit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Adding and Editing Dovetail Bits</a:t>
            </a: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145446" y="3603168"/>
            <a:ext cx="2417108" cy="1111224"/>
          </a:xfrm>
          <a:prstGeom prst="wedgeRectCallout">
            <a:avLst>
              <a:gd name="adj1" fmla="val 58015"/>
              <a:gd name="adj2" fmla="val 736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If needed, You can edit the Dovetail bit database in the Registry Editor </a:t>
            </a:r>
            <a:endParaRPr lang="en-US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B2FBAE-556A-4454-B11F-E50729E219BA}"/>
              </a:ext>
            </a:extLst>
          </p:cNvPr>
          <p:cNvSpPr/>
          <p:nvPr/>
        </p:nvSpPr>
        <p:spPr>
          <a:xfrm>
            <a:off x="2704177" y="4727016"/>
            <a:ext cx="1670511" cy="507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883545-4AE2-4EA2-A674-CDDF4E35800A}"/>
              </a:ext>
            </a:extLst>
          </p:cNvPr>
          <p:cNvSpPr/>
          <p:nvPr/>
        </p:nvSpPr>
        <p:spPr>
          <a:xfrm>
            <a:off x="145446" y="5730240"/>
            <a:ext cx="11893269" cy="5076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Computer\HKEY_CURRENT_USER\SOFTWARE\Vectric\VCarve ProV10\EasyDovetailToolDatabase2.0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EFE6F5C-BB5A-4A67-A54E-50C635C281F5}"/>
              </a:ext>
            </a:extLst>
          </p:cNvPr>
          <p:cNvSpPr/>
          <p:nvPr/>
        </p:nvSpPr>
        <p:spPr>
          <a:xfrm>
            <a:off x="9163300" y="3931920"/>
            <a:ext cx="2417108" cy="638988"/>
          </a:xfrm>
          <a:prstGeom prst="wedgeRectCallout">
            <a:avLst>
              <a:gd name="adj1" fmla="val -103079"/>
              <a:gd name="adj2" fmla="val 247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Your Application Name may be deferent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431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EDF1A5F9-E10A-4A88-9B94-45894586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595" y="2225040"/>
            <a:ext cx="3337945" cy="25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7E5A5-6ED1-4FF3-A274-4DE470FD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E8705-D67B-45B3-857F-123A031E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5.30</a:t>
            </a:r>
          </a:p>
          <a:p>
            <a:pPr lvl="1"/>
            <a:r>
              <a:rPr lang="en-US" dirty="0"/>
              <a:t>Moved Dovetail Tool database from “</a:t>
            </a:r>
            <a:r>
              <a:rPr lang="en-US" dirty="0" err="1"/>
              <a:t>ini</a:t>
            </a:r>
            <a:r>
              <a:rPr lang="en-US" dirty="0"/>
              <a:t>” file to the Registry</a:t>
            </a:r>
          </a:p>
          <a:p>
            <a:r>
              <a:rPr lang="en-US" dirty="0"/>
              <a:t>Version 5.20</a:t>
            </a:r>
          </a:p>
          <a:p>
            <a:pPr lvl="1"/>
            <a:r>
              <a:rPr lang="en-US" dirty="0"/>
              <a:t>Backer board capability for the prevention of chip out when cutting side material with dovetail cutting it</a:t>
            </a:r>
          </a:p>
          <a:p>
            <a:pPr lvl="1"/>
            <a:r>
              <a:rPr lang="en-US" dirty="0"/>
              <a:t>Left and righthand orientation for cutting the front board pins</a:t>
            </a:r>
          </a:p>
          <a:p>
            <a:pPr lvl="1"/>
            <a:r>
              <a:rPr lang="en-US" dirty="0"/>
              <a:t>Front pin fit adjustment capabilities</a:t>
            </a:r>
          </a:p>
          <a:p>
            <a:pPr lvl="1"/>
            <a:r>
              <a:rPr lang="en-US" dirty="0"/>
              <a:t>Additional code clean up and error trapping</a:t>
            </a:r>
          </a:p>
          <a:p>
            <a:pPr lvl="1"/>
            <a:r>
              <a:rPr lang="en-US" dirty="0"/>
              <a:t>Updated documentation (Wiki and pdf)</a:t>
            </a:r>
          </a:p>
        </p:txBody>
      </p:sp>
    </p:spTree>
    <p:extLst>
      <p:ext uri="{BB962C8B-B14F-4D97-AF65-F5344CB8AC3E}">
        <p14:creationId xmlns:p14="http://schemas.microsoft.com/office/powerpoint/2010/main" val="200280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3738C-7F71-41E7-9843-3F4A904E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61" y="508484"/>
            <a:ext cx="2229161" cy="5896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Job Setup</a:t>
            </a:r>
          </a:p>
        </p:txBody>
      </p:sp>
      <p:pic>
        <p:nvPicPr>
          <p:cNvPr id="7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8A5A84DE-8B44-4212-BBFC-E8CD370FA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92D159E-73C7-4B55-8346-5B335C93B1DA}"/>
              </a:ext>
            </a:extLst>
          </p:cNvPr>
          <p:cNvSpPr/>
          <p:nvPr/>
        </p:nvSpPr>
        <p:spPr>
          <a:xfrm>
            <a:off x="838200" y="1708972"/>
            <a:ext cx="4112172" cy="511215"/>
          </a:xfrm>
          <a:prstGeom prst="wedgeRectCallout">
            <a:avLst>
              <a:gd name="adj1" fmla="val 55191"/>
              <a:gd name="adj2" fmla="val -147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Type </a:t>
            </a:r>
            <a:r>
              <a:rPr lang="en-US" sz="1400" dirty="0"/>
              <a:t>– Set to ‘Single Sided’</a:t>
            </a:r>
          </a:p>
          <a:p>
            <a:r>
              <a:rPr lang="en-US" sz="1400" dirty="0"/>
              <a:t>Milling operation is on the End of the material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6210EA0-7E2F-4338-B1C2-9252B60C6238}"/>
              </a:ext>
            </a:extLst>
          </p:cNvPr>
          <p:cNvSpPr/>
          <p:nvPr/>
        </p:nvSpPr>
        <p:spPr>
          <a:xfrm>
            <a:off x="7813495" y="1429665"/>
            <a:ext cx="4294422" cy="403345"/>
          </a:xfrm>
          <a:prstGeom prst="wedgeRectCallout">
            <a:avLst>
              <a:gd name="adj1" fmla="val -66151"/>
              <a:gd name="adj2" fmla="val 4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Width: Set to your material thickness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0FCBB25-6C16-4B96-8BA3-C7C836CB6CA8}"/>
              </a:ext>
            </a:extLst>
          </p:cNvPr>
          <p:cNvSpPr/>
          <p:nvPr/>
        </p:nvSpPr>
        <p:spPr>
          <a:xfrm>
            <a:off x="7813495" y="1997486"/>
            <a:ext cx="4294422" cy="403345"/>
          </a:xfrm>
          <a:prstGeom prst="wedgeRectCallout">
            <a:avLst>
              <a:gd name="adj1" fmla="val -65768"/>
              <a:gd name="adj2" fmla="val 10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Height: Set to your material Width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6648BFC-8ADE-4D25-8045-EBB714BF8120}"/>
              </a:ext>
            </a:extLst>
          </p:cNvPr>
          <p:cNvSpPr/>
          <p:nvPr/>
        </p:nvSpPr>
        <p:spPr>
          <a:xfrm>
            <a:off x="7813495" y="2568455"/>
            <a:ext cx="4294422" cy="550632"/>
          </a:xfrm>
          <a:prstGeom prst="wedgeRectCallout">
            <a:avLst>
              <a:gd name="adj1" fmla="val -69410"/>
              <a:gd name="adj2" fmla="val -60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Thickness: Set to your material thickness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CA085F7-2145-4EC1-95A6-A0003EB76E27}"/>
              </a:ext>
            </a:extLst>
          </p:cNvPr>
          <p:cNvSpPr/>
          <p:nvPr/>
        </p:nvSpPr>
        <p:spPr>
          <a:xfrm>
            <a:off x="838200" y="2391625"/>
            <a:ext cx="4112172" cy="272748"/>
          </a:xfrm>
          <a:prstGeom prst="wedgeRectCallout">
            <a:avLst>
              <a:gd name="adj1" fmla="val 57108"/>
              <a:gd name="adj2" fmla="val 39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Units: Set to Your Units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219696F-C499-4C5C-871C-DF9727576BDC}"/>
              </a:ext>
            </a:extLst>
          </p:cNvPr>
          <p:cNvSpPr/>
          <p:nvPr/>
        </p:nvSpPr>
        <p:spPr>
          <a:xfrm>
            <a:off x="838200" y="3011090"/>
            <a:ext cx="4112172" cy="511215"/>
          </a:xfrm>
          <a:prstGeom prst="wedgeRectCallout">
            <a:avLst>
              <a:gd name="adj1" fmla="val 55766"/>
              <a:gd name="adj2" fmla="val -12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Z Zero Position </a:t>
            </a:r>
            <a:r>
              <a:rPr lang="en-US" sz="1400" dirty="0"/>
              <a:t>– Set to ‘Your Style of Milling’</a:t>
            </a:r>
          </a:p>
          <a:p>
            <a:r>
              <a:rPr lang="en-US" sz="1400" dirty="0"/>
              <a:t>I use ‘Machine Bed’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B3DE086-C8F8-4DDF-996B-3C50A2534619}"/>
              </a:ext>
            </a:extLst>
          </p:cNvPr>
          <p:cNvSpPr/>
          <p:nvPr/>
        </p:nvSpPr>
        <p:spPr>
          <a:xfrm>
            <a:off x="7670620" y="4377088"/>
            <a:ext cx="4294422" cy="565073"/>
          </a:xfrm>
          <a:prstGeom prst="wedgeRectCallout">
            <a:avLst>
              <a:gd name="adj1" fmla="val -78925"/>
              <a:gd name="adj2" fmla="val -28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XY Datum Position </a:t>
            </a:r>
            <a:r>
              <a:rPr lang="en-US" sz="1400" dirty="0"/>
              <a:t>–Set to your Mill</a:t>
            </a:r>
          </a:p>
          <a:p>
            <a:r>
              <a:rPr lang="en-US" sz="1400" dirty="0"/>
              <a:t>I use the Lower Right on my Mill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376323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00202B-2B7D-4BA0-A96C-F0AFA2D0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55" y="1738505"/>
            <a:ext cx="3936803" cy="497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EC012-25F3-48F4-980E-EF6C77F10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36" y="1853248"/>
            <a:ext cx="3962131" cy="2174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1576405" y="4417638"/>
            <a:ext cx="2808562" cy="394262"/>
          </a:xfrm>
          <a:prstGeom prst="wedgeRectCallout">
            <a:avLst>
              <a:gd name="adj1" fmla="val 14744"/>
              <a:gd name="adj2" fmla="val -295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Run Easy Dovetail Gadget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A176A15-0CA5-4BFF-B3C1-84CD6739DD84}"/>
              </a:ext>
            </a:extLst>
          </p:cNvPr>
          <p:cNvSpPr/>
          <p:nvPr/>
        </p:nvSpPr>
        <p:spPr>
          <a:xfrm>
            <a:off x="9168546" y="2753657"/>
            <a:ext cx="2417108" cy="1861112"/>
          </a:xfrm>
          <a:prstGeom prst="wedgeRectCallout">
            <a:avLst>
              <a:gd name="adj1" fmla="val -66172"/>
              <a:gd name="adj2" fmla="val 37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or higher - Select Tool From The Tool Database</a:t>
            </a:r>
          </a:p>
          <a:p>
            <a:r>
              <a:rPr lang="en-US" sz="1400" b="1" dirty="0"/>
              <a:t>----------------------------</a:t>
            </a:r>
          </a:p>
          <a:p>
            <a:r>
              <a:rPr lang="en-US" sz="1400" b="1" dirty="0"/>
              <a:t>Version 9 or lower – Enter The Tool Diameter</a:t>
            </a:r>
            <a:endParaRPr lang="en-US" sz="1400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251532-2827-4513-8A45-A517FAF6E9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" t="1140" r="768" b="57731"/>
          <a:stretch/>
        </p:blipFill>
        <p:spPr>
          <a:xfrm>
            <a:off x="4843463" y="1796884"/>
            <a:ext cx="3858987" cy="20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4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7AB38-27D9-4243-A14F-DC102614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47" y="1883728"/>
            <a:ext cx="3810004" cy="47527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900816-3D88-4070-9C23-32177A9C5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864" y="1883729"/>
            <a:ext cx="3757990" cy="4752752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6B5380-D64D-4129-8560-CC6BCD74B3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" t="1140" r="768" b="57731"/>
          <a:stretch/>
        </p:blipFill>
        <p:spPr>
          <a:xfrm>
            <a:off x="2118356" y="1944431"/>
            <a:ext cx="3687620" cy="2012805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ED96311-03A7-4791-9608-AAD2FE97D94D}"/>
              </a:ext>
            </a:extLst>
          </p:cNvPr>
          <p:cNvSpPr/>
          <p:nvPr/>
        </p:nvSpPr>
        <p:spPr>
          <a:xfrm>
            <a:off x="179677" y="2326556"/>
            <a:ext cx="2417108" cy="953999"/>
          </a:xfrm>
          <a:prstGeom prst="wedgeRectCallout">
            <a:avLst>
              <a:gd name="adj1" fmla="val 36589"/>
              <a:gd name="adj2" fmla="val 1140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Drop the list to select a Dovetail From The Tool Dovetail Database</a:t>
            </a:r>
            <a:endParaRPr lang="en-US" sz="1400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1500AC-45B4-41EC-9322-84F464994B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" t="1140" r="768" b="57731"/>
          <a:stretch/>
        </p:blipFill>
        <p:spPr>
          <a:xfrm>
            <a:off x="6431516" y="1944431"/>
            <a:ext cx="3687620" cy="2012805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10061650" y="3760105"/>
            <a:ext cx="2001668" cy="394262"/>
          </a:xfrm>
          <a:prstGeom prst="wedgeRectCallout">
            <a:avLst>
              <a:gd name="adj1" fmla="val -71992"/>
              <a:gd name="adj2" fmla="val 44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Dovetail bit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0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D760A0-4642-4FAC-BDF7-A1463300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204" y="1727494"/>
            <a:ext cx="3936803" cy="4978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F2DFE4-BA30-4F84-983C-87B7D0BB0C6C}"/>
              </a:ext>
            </a:extLst>
          </p:cNvPr>
          <p:cNvGrpSpPr/>
          <p:nvPr/>
        </p:nvGrpSpPr>
        <p:grpSpPr>
          <a:xfrm>
            <a:off x="1752948" y="1712430"/>
            <a:ext cx="3936803" cy="5035499"/>
            <a:chOff x="1016348" y="1382230"/>
            <a:chExt cx="3936803" cy="5035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A44FE0-373F-437B-AA62-4D28EFC41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39" t="52521" b="35477"/>
            <a:stretch/>
          </p:blipFill>
          <p:spPr>
            <a:xfrm>
              <a:off x="1016348" y="3834990"/>
              <a:ext cx="3936803" cy="5547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AFC85F-183E-403D-A0BF-2B7A0140B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209"/>
            <a:stretch/>
          </p:blipFill>
          <p:spPr>
            <a:xfrm>
              <a:off x="1016348" y="4203700"/>
              <a:ext cx="3936803" cy="22140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7BE45A-9D49-4A19-8484-52C45DF28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532"/>
            <a:stretch/>
          </p:blipFill>
          <p:spPr>
            <a:xfrm>
              <a:off x="1016348" y="1382230"/>
              <a:ext cx="3936803" cy="2462970"/>
            </a:xfrm>
            <a:prstGeom prst="rect">
              <a:avLst/>
            </a:prstGeom>
          </p:spPr>
        </p:pic>
      </p:grp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45F73E-3DC2-44DD-B06B-8A3125DABE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" t="1140" r="768" b="57731"/>
          <a:stretch/>
        </p:blipFill>
        <p:spPr>
          <a:xfrm>
            <a:off x="5955204" y="1787570"/>
            <a:ext cx="3884907" cy="212048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9301598" y="2335896"/>
            <a:ext cx="2805814" cy="792128"/>
          </a:xfrm>
          <a:prstGeom prst="wedgeRectCallout">
            <a:avLst>
              <a:gd name="adj1" fmla="val -46397"/>
              <a:gd name="adj2" fmla="val 201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10 - Select a straight Tool from the standard Tool database</a:t>
            </a:r>
            <a:endParaRPr lang="en-US" sz="1400" dirty="0"/>
          </a:p>
        </p:txBody>
      </p:sp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81453D-47AD-431F-A5AE-E638274D65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" t="1140" r="768" b="57731"/>
          <a:stretch/>
        </p:blipFill>
        <p:spPr>
          <a:xfrm>
            <a:off x="1775650" y="1746954"/>
            <a:ext cx="3872735" cy="2113846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9131E1-DE0C-4F81-91AD-9551D4FF05A1}"/>
              </a:ext>
            </a:extLst>
          </p:cNvPr>
          <p:cNvSpPr/>
          <p:nvPr/>
        </p:nvSpPr>
        <p:spPr>
          <a:xfrm>
            <a:off x="350041" y="2419147"/>
            <a:ext cx="2805814" cy="708877"/>
          </a:xfrm>
          <a:prstGeom prst="wedgeRectCallout">
            <a:avLst>
              <a:gd name="adj1" fmla="val 42771"/>
              <a:gd name="adj2" fmla="val 19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9 – Enter the tool data for the straight bit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18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F109D-F26E-470B-BA24-E247A89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8" y="1684024"/>
            <a:ext cx="5249163" cy="5063352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289277" y="2464313"/>
            <a:ext cx="2398744" cy="1098694"/>
          </a:xfrm>
          <a:prstGeom prst="wedgeRectCallout">
            <a:avLst>
              <a:gd name="adj1" fmla="val 101662"/>
              <a:gd name="adj2" fmla="val 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Tool Diameter smaller or equal to the slot size. You may have to re-select if required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094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E5C94-C214-400E-9B85-83B493ED0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91"/>
          <a:stretch/>
        </p:blipFill>
        <p:spPr>
          <a:xfrm>
            <a:off x="2434464" y="2315762"/>
            <a:ext cx="6806271" cy="3725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Dovetail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Dovetail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9549707" y="3941943"/>
            <a:ext cx="2181732" cy="859509"/>
          </a:xfrm>
          <a:prstGeom prst="wedgeRectCallout">
            <a:avLst>
              <a:gd name="adj1" fmla="val -169963"/>
              <a:gd name="adj2" fmla="val -22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Joint data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225185" y="3872458"/>
            <a:ext cx="2118892" cy="579713"/>
          </a:xfrm>
          <a:prstGeom prst="wedgeRectCallout">
            <a:avLst>
              <a:gd name="adj1" fmla="val 122543"/>
              <a:gd name="adj2" fmla="val 9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Dovetail for the joint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1C9A9F4-5853-4011-BF8A-631981875F50}"/>
              </a:ext>
            </a:extLst>
          </p:cNvPr>
          <p:cNvSpPr/>
          <p:nvPr/>
        </p:nvSpPr>
        <p:spPr>
          <a:xfrm>
            <a:off x="9549707" y="2051762"/>
            <a:ext cx="2181733" cy="579712"/>
          </a:xfrm>
          <a:prstGeom prst="wedgeRectCallout">
            <a:avLst>
              <a:gd name="adj1" fmla="val -118988"/>
              <a:gd name="adj2" fmla="val 141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Displays the Layer Editor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B596C35-5983-4D86-A205-9DFD815FD706}"/>
              </a:ext>
            </a:extLst>
          </p:cNvPr>
          <p:cNvSpPr/>
          <p:nvPr/>
        </p:nvSpPr>
        <p:spPr>
          <a:xfrm>
            <a:off x="225184" y="2035278"/>
            <a:ext cx="2118893" cy="579712"/>
          </a:xfrm>
          <a:prstGeom prst="wedgeRectCallout">
            <a:avLst>
              <a:gd name="adj1" fmla="val 72937"/>
              <a:gd name="adj2" fmla="val 54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Job data is displays here</a:t>
            </a:r>
            <a:endParaRPr lang="en-US" sz="14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8F22FB1-9B75-43DF-B3AA-D7F34DB5A0D9}"/>
              </a:ext>
            </a:extLst>
          </p:cNvPr>
          <p:cNvSpPr/>
          <p:nvPr/>
        </p:nvSpPr>
        <p:spPr>
          <a:xfrm>
            <a:off x="225185" y="2718905"/>
            <a:ext cx="2118893" cy="1032641"/>
          </a:xfrm>
          <a:prstGeom prst="wedgeRectCallout">
            <a:avLst>
              <a:gd name="adj1" fmla="val 89716"/>
              <a:gd name="adj2" fmla="val 10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Front and Side material thickness can be adjusted based your needs</a:t>
            </a:r>
            <a:endParaRPr lang="en-US" sz="14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B2F6CD1-4FD5-4E4C-A152-F63EE44EE35B}"/>
              </a:ext>
            </a:extLst>
          </p:cNvPr>
          <p:cNvSpPr/>
          <p:nvPr/>
        </p:nvSpPr>
        <p:spPr>
          <a:xfrm>
            <a:off x="168375" y="4757576"/>
            <a:ext cx="2429188" cy="579713"/>
          </a:xfrm>
          <a:prstGeom prst="wedgeRectCallout">
            <a:avLst>
              <a:gd name="adj1" fmla="val 104072"/>
              <a:gd name="adj2" fmla="val -68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You can adjust the fit with entering a value here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68BAB24-8258-4964-A100-3877D9BE5E5A}"/>
              </a:ext>
            </a:extLst>
          </p:cNvPr>
          <p:cNvSpPr/>
          <p:nvPr/>
        </p:nvSpPr>
        <p:spPr>
          <a:xfrm>
            <a:off x="9549708" y="2884811"/>
            <a:ext cx="2181732" cy="700828"/>
          </a:xfrm>
          <a:prstGeom prst="wedgeRectCallout">
            <a:avLst>
              <a:gd name="adj1" fmla="val -99074"/>
              <a:gd name="adj2" fmla="val 67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Backer Material Thickness for Side Dovetails Milling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47580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828</Words>
  <Application>Microsoft Office PowerPoint</Application>
  <PresentationFormat>Widescreen</PresentationFormat>
  <Paragraphs>118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Ion</vt:lpstr>
      <vt:lpstr>Vectric Gadget Man Dovetail Maker Version 5.30</vt:lpstr>
      <vt:lpstr>Dovetail Gadget Agenda</vt:lpstr>
      <vt:lpstr>Revision History</vt:lpstr>
      <vt:lpstr>Dovetail Gadget Job Setup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 Running the Dovetail Gadget</vt:lpstr>
      <vt:lpstr>Dovetail Gadget</vt:lpstr>
      <vt:lpstr>Dovetail Bit Gadget Adding and Editing Dovetail Bits</vt:lpstr>
      <vt:lpstr>Dovetail Gadget Mill Setup</vt:lpstr>
      <vt:lpstr>Dovetail Gadget Mill Setup</vt:lpstr>
      <vt:lpstr>Dovetail Gadget Running the parts</vt:lpstr>
      <vt:lpstr>Dovetail Bit Gadget Adding and Editing Dovetail Bits</vt:lpstr>
      <vt:lpstr>Dovetail Bit Gadget Adding and Editing Dovetail Bits</vt:lpstr>
      <vt:lpstr>Dovetail Bit Gadget Adding and Editing Dovetail Bits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Vectric Gadget Man Dovetail Maker Version 5.0</dc:title>
  <dc:creator>James Anderson</dc:creator>
  <cp:lastModifiedBy>James Anderson</cp:lastModifiedBy>
  <cp:revision>3</cp:revision>
  <dcterms:created xsi:type="dcterms:W3CDTF">2020-05-15T23:48:40Z</dcterms:created>
  <dcterms:modified xsi:type="dcterms:W3CDTF">2020-05-30T14:07:53Z</dcterms:modified>
</cp:coreProperties>
</file>